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2064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3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1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5B08-51FA-4345-A46F-838F1002B7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3484-735F-4026-8677-5D18E40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9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7364" y="20548"/>
            <a:ext cx="9211638" cy="68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2742" y="-11735"/>
            <a:ext cx="9246742" cy="68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6400800"/>
            <a:ext cx="514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2008 ADS for GM vs FW Mean of All Years 7/10/2008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70471" y="6934016"/>
            <a:ext cx="99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http://forwarn.forestthreats.org/fcav2?theme=MODIS_Forest_Change_Products&amp;layers=AIK,NRTCTQ,AAC,AAB,AAX&amp;mask=Forest&amp;alphas=0.50,1,0.70,1,1&amp;accgp=G04&amp;basemap=Imagery&amp;extent=-8703917.5694131,4910114.6093295,-8116881.1921833,5176115.4677617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2</cp:revision>
  <dcterms:created xsi:type="dcterms:W3CDTF">2015-07-31T13:20:15Z</dcterms:created>
  <dcterms:modified xsi:type="dcterms:W3CDTF">2015-07-31T13:28:27Z</dcterms:modified>
</cp:coreProperties>
</file>